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15F7"/>
    <a:srgbClr val="45C7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7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7B05-A733-4323-8776-111B6724789C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094F-4837-43A5-BDD7-8889EDA4D8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7B05-A733-4323-8776-111B6724789C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094F-4837-43A5-BDD7-8889EDA4D8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7B05-A733-4323-8776-111B6724789C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094F-4837-43A5-BDD7-8889EDA4D8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7B05-A733-4323-8776-111B6724789C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094F-4837-43A5-BDD7-8889EDA4D8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7B05-A733-4323-8776-111B6724789C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094F-4837-43A5-BDD7-8889EDA4D8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7B05-A733-4323-8776-111B6724789C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094F-4837-43A5-BDD7-8889EDA4D8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7B05-A733-4323-8776-111B6724789C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094F-4837-43A5-BDD7-8889EDA4D8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7B05-A733-4323-8776-111B6724789C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094F-4837-43A5-BDD7-8889EDA4D8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7B05-A733-4323-8776-111B6724789C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094F-4837-43A5-BDD7-8889EDA4D8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7B05-A733-4323-8776-111B6724789C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094F-4837-43A5-BDD7-8889EDA4D8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7B05-A733-4323-8776-111B6724789C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094F-4837-43A5-BDD7-8889EDA4D8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C7B05-A733-4323-8776-111B6724789C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5094F-4837-43A5-BDD7-8889EDA4D85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14678" y="2500306"/>
            <a:ext cx="2428892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Директор школи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85918" y="785794"/>
            <a:ext cx="2000264" cy="714380"/>
          </a:xfrm>
          <a:prstGeom prst="rect">
            <a:avLst/>
          </a:prstGeom>
          <a:solidFill>
            <a:srgbClr val="C115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Педрада</a:t>
            </a:r>
            <a:endParaRPr lang="ru-RU" dirty="0"/>
          </a:p>
        </p:txBody>
      </p:sp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5143504" y="857232"/>
            <a:ext cx="2357454" cy="642942"/>
          </a:xfrm>
          <a:prstGeom prst="round2Same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Рада школи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57950" y="3643314"/>
            <a:ext cx="2428892" cy="71438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Класні керівники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285720" y="3571876"/>
            <a:ext cx="2214578" cy="714380"/>
          </a:xfrm>
          <a:prstGeom prst="round2SameRect">
            <a:avLst/>
          </a:prstGeom>
          <a:solidFill>
            <a:srgbClr val="C115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Методичні об’єднання</a:t>
            </a:r>
            <a:endParaRPr lang="ru-RU" dirty="0"/>
          </a:p>
        </p:txBody>
      </p:sp>
      <p:sp>
        <p:nvSpPr>
          <p:cNvPr id="8" name="Прямоугольник с двумя скругленными соседними углами 7"/>
          <p:cNvSpPr/>
          <p:nvPr/>
        </p:nvSpPr>
        <p:spPr>
          <a:xfrm>
            <a:off x="3357554" y="5572140"/>
            <a:ext cx="2143140" cy="928694"/>
          </a:xfrm>
          <a:prstGeom prst="round2SameRect">
            <a:avLst/>
          </a:prstGeom>
          <a:solidFill>
            <a:srgbClr val="45C7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Батьківський комітет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с двумя скругленными соседними углами 8"/>
          <p:cNvSpPr/>
          <p:nvPr/>
        </p:nvSpPr>
        <p:spPr>
          <a:xfrm>
            <a:off x="6357950" y="5143512"/>
            <a:ext cx="2357454" cy="785818"/>
          </a:xfrm>
          <a:prstGeom prst="round2Same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Учнівське самоврядування</a:t>
            </a:r>
            <a:endParaRPr lang="ru-RU" dirty="0"/>
          </a:p>
        </p:txBody>
      </p:sp>
      <p:sp>
        <p:nvSpPr>
          <p:cNvPr id="10" name="Прямоугольник с двумя скругленными соседними углами 9"/>
          <p:cNvSpPr/>
          <p:nvPr/>
        </p:nvSpPr>
        <p:spPr>
          <a:xfrm>
            <a:off x="6143636" y="2143116"/>
            <a:ext cx="2500330" cy="714380"/>
          </a:xfrm>
          <a:prstGeom prst="round2Same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Практичний психолог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с двумя скругленными соседними углами 10"/>
          <p:cNvSpPr/>
          <p:nvPr/>
        </p:nvSpPr>
        <p:spPr>
          <a:xfrm>
            <a:off x="428596" y="2143116"/>
            <a:ext cx="2214578" cy="642942"/>
          </a:xfrm>
          <a:prstGeom prst="round2Same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Заступник директора з НВР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с двумя скругленными соседними углами 12"/>
          <p:cNvSpPr/>
          <p:nvPr/>
        </p:nvSpPr>
        <p:spPr>
          <a:xfrm>
            <a:off x="3714744" y="3714752"/>
            <a:ext cx="1285884" cy="714380"/>
          </a:xfrm>
          <a:prstGeom prst="round2Same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Учні</a:t>
            </a:r>
            <a:endParaRPr lang="ru-RU" dirty="0"/>
          </a:p>
        </p:txBody>
      </p:sp>
      <p:sp>
        <p:nvSpPr>
          <p:cNvPr id="14" name="Прямоугольник с двумя скругленными соседними углами 13"/>
          <p:cNvSpPr/>
          <p:nvPr/>
        </p:nvSpPr>
        <p:spPr>
          <a:xfrm>
            <a:off x="714348" y="4786322"/>
            <a:ext cx="2214578" cy="571504"/>
          </a:xfrm>
          <a:prstGeom prst="round2Same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Вчителі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6" name="Прямая со стрелкой 15"/>
          <p:cNvCxnSpPr>
            <a:stCxn id="3" idx="2"/>
          </p:cNvCxnSpPr>
          <p:nvPr/>
        </p:nvCxnSpPr>
        <p:spPr>
          <a:xfrm rot="16200000" flipH="1">
            <a:off x="2928926" y="1357298"/>
            <a:ext cx="928694" cy="121444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3" idx="2"/>
          </p:cNvCxnSpPr>
          <p:nvPr/>
        </p:nvCxnSpPr>
        <p:spPr>
          <a:xfrm rot="5400000">
            <a:off x="1142976" y="3143248"/>
            <a:ext cx="328614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0800000" flipV="1">
            <a:off x="4643438" y="1500174"/>
            <a:ext cx="1428760" cy="10001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1"/>
          </p:cNvCxnSpPr>
          <p:nvPr/>
        </p:nvCxnSpPr>
        <p:spPr>
          <a:xfrm rot="5400000">
            <a:off x="3589728" y="2839637"/>
            <a:ext cx="4071966" cy="139304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2714612" y="2928934"/>
            <a:ext cx="4143404" cy="7143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1643042" y="4500570"/>
            <a:ext cx="42862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8" idx="3"/>
            <a:endCxn id="13" idx="1"/>
          </p:cNvCxnSpPr>
          <p:nvPr/>
        </p:nvCxnSpPr>
        <p:spPr>
          <a:xfrm rot="16200000" flipV="1">
            <a:off x="3821901" y="4964917"/>
            <a:ext cx="1143008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6" idx="1"/>
          </p:cNvCxnSpPr>
          <p:nvPr/>
        </p:nvCxnSpPr>
        <p:spPr>
          <a:xfrm rot="10800000" flipV="1">
            <a:off x="5072066" y="4000504"/>
            <a:ext cx="1285884" cy="142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16200000" flipH="1">
            <a:off x="7108049" y="4679165"/>
            <a:ext cx="714380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10800000">
            <a:off x="4643438" y="4429132"/>
            <a:ext cx="2286016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2" idx="1"/>
          </p:cNvCxnSpPr>
          <p:nvPr/>
        </p:nvCxnSpPr>
        <p:spPr>
          <a:xfrm rot="10800000">
            <a:off x="2643174" y="2643183"/>
            <a:ext cx="571504" cy="10715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2" idx="3"/>
            <a:endCxn id="10" idx="2"/>
          </p:cNvCxnSpPr>
          <p:nvPr/>
        </p:nvCxnSpPr>
        <p:spPr>
          <a:xfrm flipV="1">
            <a:off x="5643570" y="2500306"/>
            <a:ext cx="500066" cy="25003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Горизонтальный свиток 43"/>
          <p:cNvSpPr/>
          <p:nvPr/>
        </p:nvSpPr>
        <p:spPr>
          <a:xfrm>
            <a:off x="428596" y="142852"/>
            <a:ext cx="8215370" cy="571504"/>
          </a:xfrm>
          <a:prstGeom prst="horizontalScrol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Структура та органи </a:t>
            </a:r>
            <a:r>
              <a:rPr lang="uk-UA" sz="2000" smtClean="0"/>
              <a:t>управління </a:t>
            </a:r>
            <a:r>
              <a:rPr lang="uk-UA" sz="2000" smtClean="0"/>
              <a:t>Колісецької ЗОШ</a:t>
            </a:r>
            <a:endParaRPr lang="ru-RU" sz="2000" dirty="0"/>
          </a:p>
        </p:txBody>
      </p:sp>
      <p:cxnSp>
        <p:nvCxnSpPr>
          <p:cNvPr id="46" name="Прямая со стрелкой 45"/>
          <p:cNvCxnSpPr>
            <a:stCxn id="14" idx="0"/>
          </p:cNvCxnSpPr>
          <p:nvPr/>
        </p:nvCxnSpPr>
        <p:spPr>
          <a:xfrm flipV="1">
            <a:off x="2928926" y="4500570"/>
            <a:ext cx="857256" cy="5715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27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</dc:creator>
  <cp:lastModifiedBy>RomK</cp:lastModifiedBy>
  <cp:revision>4</cp:revision>
  <dcterms:created xsi:type="dcterms:W3CDTF">2017-11-23T06:49:33Z</dcterms:created>
  <dcterms:modified xsi:type="dcterms:W3CDTF">2017-12-01T10:08:13Z</dcterms:modified>
</cp:coreProperties>
</file>